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84" r:id="rId4"/>
    <p:sldId id="279" r:id="rId5"/>
    <p:sldId id="285" r:id="rId6"/>
    <p:sldId id="286" r:id="rId7"/>
    <p:sldId id="287" r:id="rId8"/>
    <p:sldId id="288" r:id="rId9"/>
    <p:sldId id="289" r:id="rId10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../clipboard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8-2 </a:t>
            </a:r>
            <a:b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Slope-Intercept Form</a:t>
            </a:r>
            <a:endParaRPr lang="en-US" sz="50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 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/>
              <p:nvPr/>
            </p:nvSpPr>
            <p:spPr>
              <a:xfrm>
                <a:off x="172948" y="977899"/>
                <a:ext cx="11846104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the slope and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the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</a:t>
                </a: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y-intercept: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the line crosses y-axis.</a:t>
                </a:r>
                <a:endParaRPr lang="en-US" sz="36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948" y="977899"/>
                <a:ext cx="11846104" cy="1938992"/>
              </a:xfrm>
              <a:prstGeom prst="rect">
                <a:avLst/>
              </a:prstGeom>
              <a:blipFill>
                <a:blip r:embed="rId2"/>
                <a:stretch>
                  <a:fillRect l="-1595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195547-547E-42A8-A2C2-E824DC1C3126}"/>
              </a:ext>
            </a:extLst>
          </p:cNvPr>
          <p:cNvCxnSpPr>
            <a:cxnSpLocks/>
          </p:cNvCxnSpPr>
          <p:nvPr/>
        </p:nvCxnSpPr>
        <p:spPr>
          <a:xfrm>
            <a:off x="0" y="84205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5F63C53B-B552-4339-B667-6213803F10C6}"/>
              </a:ext>
            </a:extLst>
          </p:cNvPr>
          <p:cNvSpPr txBox="1">
            <a:spLocks/>
          </p:cNvSpPr>
          <p:nvPr/>
        </p:nvSpPr>
        <p:spPr>
          <a:xfrm>
            <a:off x="1866900" y="0"/>
            <a:ext cx="8458200" cy="842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Slope-Intercept Form</a:t>
            </a:r>
          </a:p>
        </p:txBody>
      </p:sp>
    </p:spTree>
    <p:extLst>
      <p:ext uri="{BB962C8B-B14F-4D97-AF65-F5344CB8AC3E}">
        <p14:creationId xmlns:p14="http://schemas.microsoft.com/office/powerpoint/2010/main" val="43357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779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367058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367058" cy="1037143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024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63476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634760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093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367058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367058" cy="1040734"/>
              </a:xfrm>
              <a:prstGeom prst="rect">
                <a:avLst/>
              </a:prstGeom>
              <a:blipFill>
                <a:blip r:embed="rId4"/>
                <a:stretch>
                  <a:fillRect b="-5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5145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79986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799869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0649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583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314451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3144515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03768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141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Chapter 8-2  Slope-Intercept Form</vt:lpstr>
      <vt:lpstr>PowerPoint Presentation</vt:lpstr>
      <vt:lpstr>Graph the Equations using y = mx + b</vt:lpstr>
      <vt:lpstr>Graph the Equations using y = mx + b</vt:lpstr>
      <vt:lpstr>Graph the Equations using y = mx + b</vt:lpstr>
      <vt:lpstr>Graph the Equations using y = mx + b</vt:lpstr>
      <vt:lpstr>Graph the Equations using y = mx + b</vt:lpstr>
      <vt:lpstr>Graph the Equations using y = mx + b</vt:lpstr>
      <vt:lpstr>Graph the Equations using y = mx + 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39</cp:revision>
  <cp:lastPrinted>2018-09-28T22:52:40Z</cp:lastPrinted>
  <dcterms:created xsi:type="dcterms:W3CDTF">2018-08-29T02:57:50Z</dcterms:created>
  <dcterms:modified xsi:type="dcterms:W3CDTF">2020-04-18T03:33:17Z</dcterms:modified>
</cp:coreProperties>
</file>